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0"/>
  </p:notesMasterIdLst>
  <p:sldIdLst>
    <p:sldId id="319" r:id="rId2"/>
    <p:sldId id="279" r:id="rId3"/>
    <p:sldId id="360" r:id="rId4"/>
    <p:sldId id="358" r:id="rId5"/>
    <p:sldId id="334" r:id="rId6"/>
    <p:sldId id="354" r:id="rId7"/>
    <p:sldId id="324" r:id="rId8"/>
    <p:sldId id="341" r:id="rId9"/>
    <p:sldId id="361" r:id="rId10"/>
    <p:sldId id="355" r:id="rId11"/>
    <p:sldId id="342" r:id="rId12"/>
    <p:sldId id="362" r:id="rId13"/>
    <p:sldId id="344" r:id="rId14"/>
    <p:sldId id="356" r:id="rId15"/>
    <p:sldId id="345" r:id="rId16"/>
    <p:sldId id="363" r:id="rId17"/>
    <p:sldId id="357" r:id="rId18"/>
    <p:sldId id="35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14" y="19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0BBAD-B14C-455A-A19B-8E2639C355F0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D44DA-EFAC-4725-8434-D5FFD73B4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56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B5C6-FC50-491F-B016-F37C3A26D40B}" type="datetimeFigureOut">
              <a:rPr lang="en-US" smtClean="0"/>
              <a:pPr/>
              <a:t>8/19/2023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D025-4EE9-4671-ACC6-413961E2A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234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B5C6-FC50-491F-B016-F37C3A26D40B}" type="datetimeFigureOut">
              <a:rPr lang="en-US" smtClean="0"/>
              <a:pPr/>
              <a:t>8/19/2023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D025-4EE9-4671-ACC6-413961E2A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28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B5C6-FC50-491F-B016-F37C3A26D40B}" type="datetimeFigureOut">
              <a:rPr lang="en-US" smtClean="0"/>
              <a:pPr/>
              <a:t>8/19/2023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D025-4EE9-4671-ACC6-413961E2A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944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B5C6-FC50-491F-B016-F37C3A26D40B}" type="datetimeFigureOut">
              <a:rPr lang="en-US" smtClean="0"/>
              <a:pPr/>
              <a:t>8/19/2023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D025-4EE9-4671-ACC6-413961E2A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91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B5C6-FC50-491F-B016-F37C3A26D40B}" type="datetimeFigureOut">
              <a:rPr lang="en-US" smtClean="0"/>
              <a:pPr/>
              <a:t>8/19/2023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D025-4EE9-4671-ACC6-413961E2A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039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B5C6-FC50-491F-B016-F37C3A26D40B}" type="datetimeFigureOut">
              <a:rPr lang="en-US" smtClean="0"/>
              <a:pPr/>
              <a:t>8/19/2023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D025-4EE9-4671-ACC6-413961E2A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26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B5C6-FC50-491F-B016-F37C3A26D40B}" type="datetimeFigureOut">
              <a:rPr lang="en-US" smtClean="0"/>
              <a:pPr/>
              <a:t>8/19/2023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D025-4EE9-4671-ACC6-413961E2A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09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B5C6-FC50-491F-B016-F37C3A26D40B}" type="datetimeFigureOut">
              <a:rPr lang="en-US" smtClean="0"/>
              <a:pPr/>
              <a:t>8/19/2023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D025-4EE9-4671-ACC6-413961E2A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4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B5C6-FC50-491F-B016-F37C3A26D40B}" type="datetimeFigureOut">
              <a:rPr lang="en-US" smtClean="0"/>
              <a:pPr/>
              <a:t>8/19/2023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D025-4EE9-4671-ACC6-413961E2A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34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B5C6-FC50-491F-B016-F37C3A26D40B}" type="datetimeFigureOut">
              <a:rPr lang="en-US" smtClean="0"/>
              <a:pPr/>
              <a:t>8/19/2023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D025-4EE9-4671-ACC6-413961E2A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84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B5C6-FC50-491F-B016-F37C3A26D40B}" type="datetimeFigureOut">
              <a:rPr lang="en-US" smtClean="0"/>
              <a:pPr/>
              <a:t>8/19/2023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D025-4EE9-4671-ACC6-413961E2A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9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BB5C6-FC50-491F-B016-F37C3A26D40B}" type="datetimeFigureOut">
              <a:rPr lang="en-US" smtClean="0"/>
              <a:pPr/>
              <a:t>8/19/2023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BD025-4EE9-4671-ACC6-413961E2A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972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08A2C5-A349-2CB9-1A5C-1A2D364B47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6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sunrise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7655" y="1752600"/>
            <a:ext cx="7696200" cy="1981200"/>
          </a:xfrm>
        </p:spPr>
        <p:txBody>
          <a:bodyPr>
            <a:normAutofit/>
          </a:bodyPr>
          <a:lstStyle/>
          <a:p>
            <a:r>
              <a:rPr lang="en-US" b="1" dirty="0"/>
              <a:t>Expectantly Waiting on the Lord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4114800"/>
            <a:ext cx="7696200" cy="1447800"/>
          </a:xfrm>
        </p:spPr>
        <p:txBody>
          <a:bodyPr>
            <a:normAutofit/>
          </a:bodyPr>
          <a:lstStyle/>
          <a:p>
            <a:r>
              <a:rPr lang="en-US" sz="2800" b="1" dirty="0"/>
              <a:t>Psalm 130</a:t>
            </a:r>
          </a:p>
          <a:p>
            <a:r>
              <a:rPr lang="en-US" b="1" dirty="0"/>
              <a:t>August 20, 2023</a:t>
            </a:r>
          </a:p>
        </p:txBody>
      </p:sp>
    </p:spTree>
    <p:extLst>
      <p:ext uri="{BB962C8B-B14F-4D97-AF65-F5344CB8AC3E}">
        <p14:creationId xmlns:p14="http://schemas.microsoft.com/office/powerpoint/2010/main" val="2514911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1"/>
            <a:ext cx="118872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Expectantly Waiting on the Lord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1181100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I. Urgent </a:t>
            </a:r>
            <a:r>
              <a:rPr lang="en-US" sz="3600" u="sng" dirty="0">
                <a:solidFill>
                  <a:schemeClr val="bg1"/>
                </a:solidFill>
              </a:rPr>
              <a:t>prayer</a:t>
            </a:r>
            <a:r>
              <a:rPr lang="en-US" sz="3600" dirty="0">
                <a:solidFill>
                  <a:schemeClr val="bg1"/>
                </a:solidFill>
              </a:rPr>
              <a:t> to the Lord (1-2)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II. Magnified </a:t>
            </a:r>
            <a:r>
              <a:rPr lang="en-US" sz="3600" u="sng" dirty="0">
                <a:solidFill>
                  <a:schemeClr val="bg1"/>
                </a:solidFill>
              </a:rPr>
              <a:t>forgiveness</a:t>
            </a:r>
            <a:r>
              <a:rPr lang="en-US" sz="3600" dirty="0">
                <a:solidFill>
                  <a:schemeClr val="bg1"/>
                </a:solidFill>
              </a:rPr>
              <a:t> of the Lord (3-4)</a:t>
            </a:r>
          </a:p>
          <a:p>
            <a:pPr marL="0" indent="0">
              <a:buNone/>
            </a:pPr>
            <a:r>
              <a:rPr lang="en-US" sz="1800" b="1" kern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3 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If You, </a:t>
            </a:r>
            <a:r>
              <a:rPr lang="en-US" sz="1800" kern="0" cap="smal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Lord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should mark iniquities, O Lord, who could stand? </a:t>
            </a:r>
            <a:r>
              <a:rPr lang="en-US" sz="1800" b="1" kern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4 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But there is forgiveness with You, that You may be feared.</a:t>
            </a:r>
            <a:endParaRPr lang="en-US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50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1"/>
            <a:ext cx="11887200" cy="6858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81C2A"/>
                </a:solidFill>
                <a:effectLst/>
                <a:ea typeface="Calibri" panose="020F0502020204030204" pitchFamily="34" charset="0"/>
              </a:rPr>
              <a:t>Psalm 76:7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11811000" cy="5638800"/>
          </a:xfrm>
        </p:spPr>
        <p:txBody>
          <a:bodyPr>
            <a:no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You, even You, are to be feared; and who may stand in Your presence when once You are angry?</a:t>
            </a:r>
            <a:endParaRPr lang="en-US" sz="36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520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1"/>
            <a:ext cx="118872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Expectantly Waiting on the Lord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1181100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I. Urgent </a:t>
            </a:r>
            <a:r>
              <a:rPr lang="en-US" sz="3600" u="sng" dirty="0">
                <a:solidFill>
                  <a:schemeClr val="bg1"/>
                </a:solidFill>
              </a:rPr>
              <a:t>prayer</a:t>
            </a:r>
            <a:r>
              <a:rPr lang="en-US" sz="3600" dirty="0">
                <a:solidFill>
                  <a:schemeClr val="bg1"/>
                </a:solidFill>
              </a:rPr>
              <a:t> to the Lord (1-2)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II. Magnified </a:t>
            </a:r>
            <a:r>
              <a:rPr lang="en-US" sz="3600" u="sng" dirty="0">
                <a:solidFill>
                  <a:schemeClr val="bg1"/>
                </a:solidFill>
              </a:rPr>
              <a:t>forgiveness</a:t>
            </a:r>
            <a:r>
              <a:rPr lang="en-US" sz="3600" dirty="0">
                <a:solidFill>
                  <a:schemeClr val="bg1"/>
                </a:solidFill>
              </a:rPr>
              <a:t> of the Lord (3-4)</a:t>
            </a:r>
          </a:p>
          <a:p>
            <a:pPr marL="0" indent="0">
              <a:buNone/>
            </a:pPr>
            <a:r>
              <a:rPr lang="en-US" sz="1800" b="1" kern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3 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If You, </a:t>
            </a:r>
            <a:r>
              <a:rPr lang="en-US" sz="1800" kern="0" cap="smal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Lord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should mark iniquities, O Lord, who could stand? </a:t>
            </a:r>
            <a:r>
              <a:rPr lang="en-US" sz="1800" b="1" kern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4 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But there is forgiveness with You, that You may be feared.</a:t>
            </a:r>
            <a:endParaRPr lang="en-US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468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1"/>
            <a:ext cx="11887200" cy="6858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81C2A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Expectantly Waiting on the Lord</a:t>
            </a:r>
            <a:endParaRPr lang="en-US" sz="40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11811000" cy="5638800"/>
          </a:xfrm>
        </p:spPr>
        <p:txBody>
          <a:bodyPr>
            <a:no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bg1"/>
                </a:solidFill>
                <a:ea typeface="Times New Roman" panose="02020603050405020304" pitchFamily="18" charset="0"/>
              </a:rPr>
              <a:t>Jonah 2:9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But I will sacrifice to You with the voice of thanksgiving. That which I have vowed I will pay. Salvation is from the </a:t>
            </a:r>
            <a:r>
              <a:rPr lang="en-US" sz="32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bg1"/>
                </a:solidFill>
                <a:ea typeface="Times New Roman" panose="02020603050405020304" pitchFamily="18" charset="0"/>
              </a:rPr>
              <a:t>John 14:6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Jesus said to him, “I am the way, and the truth, and the life; no one comes to the Father but through Me.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bg1"/>
                </a:solidFill>
                <a:ea typeface="Times New Roman" panose="02020603050405020304" pitchFamily="18" charset="0"/>
              </a:rPr>
              <a:t>John 10:9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I am the door; if anyone enters through Me, he will be saved, and will go in and out and find pasture.</a:t>
            </a:r>
            <a:endParaRPr lang="en-US" sz="3200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980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1"/>
            <a:ext cx="118872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Expectantly Waiting on the Lord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1181100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I. Urgent </a:t>
            </a:r>
            <a:r>
              <a:rPr lang="en-US" sz="3600" u="sng" dirty="0">
                <a:solidFill>
                  <a:schemeClr val="bg1"/>
                </a:solidFill>
              </a:rPr>
              <a:t>prayer</a:t>
            </a:r>
            <a:r>
              <a:rPr lang="en-US" sz="3600" dirty="0">
                <a:solidFill>
                  <a:schemeClr val="bg1"/>
                </a:solidFill>
              </a:rPr>
              <a:t> to the Lord (1-2)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II. Magnified </a:t>
            </a:r>
            <a:r>
              <a:rPr lang="en-US" sz="3600" u="sng" dirty="0">
                <a:solidFill>
                  <a:schemeClr val="bg1"/>
                </a:solidFill>
              </a:rPr>
              <a:t>forgiveness</a:t>
            </a:r>
            <a:r>
              <a:rPr lang="en-US" sz="3600" dirty="0">
                <a:solidFill>
                  <a:schemeClr val="bg1"/>
                </a:solidFill>
              </a:rPr>
              <a:t> of the Lord (3-4)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III. Patiently </a:t>
            </a:r>
            <a:r>
              <a:rPr lang="en-US" sz="3600" u="sng" dirty="0">
                <a:solidFill>
                  <a:schemeClr val="bg1"/>
                </a:solidFill>
              </a:rPr>
              <a:t>waiting</a:t>
            </a:r>
            <a:r>
              <a:rPr lang="en-US" sz="3600" dirty="0">
                <a:solidFill>
                  <a:schemeClr val="bg1"/>
                </a:solidFill>
              </a:rPr>
              <a:t> on the Lord (5-6)</a:t>
            </a:r>
          </a:p>
          <a:p>
            <a:pPr marL="0" indent="0">
              <a:buNone/>
            </a:pPr>
            <a:r>
              <a:rPr lang="en-US" sz="1800" b="1" kern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5 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 wait for the </a:t>
            </a:r>
            <a:r>
              <a:rPr lang="en-US" sz="1800" kern="0" cap="smal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Lord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my soul does wait, and in His word do I hope. </a:t>
            </a:r>
            <a:r>
              <a:rPr lang="en-US" sz="1800" b="1" kern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6 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My soul </a:t>
            </a:r>
            <a:r>
              <a:rPr lang="en-US" sz="1800" i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waits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for the Lord more than the watchmen for the morning; </a:t>
            </a:r>
            <a:r>
              <a:rPr lang="en-US" sz="1800" i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Indeed, more than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the watchmen for the morning.</a:t>
            </a:r>
            <a:endParaRPr lang="en-US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7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1"/>
            <a:ext cx="11887200" cy="6858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81C2A"/>
                </a:solidFill>
                <a:effectLst/>
                <a:ea typeface="Calibri" panose="020F0502020204030204" pitchFamily="34" charset="0"/>
              </a:rPr>
              <a:t>2 Corinthians 4:17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11811000" cy="5638800"/>
          </a:xfrm>
        </p:spPr>
        <p:txBody>
          <a:bodyPr>
            <a:no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For momentary, light affliction is producing for us an eternal weight of glory far beyond all comparison.</a:t>
            </a:r>
            <a:endParaRPr lang="en-US" sz="3600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153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1"/>
            <a:ext cx="118872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Expectantly Waiting on the Lord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1181100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I. Urgent </a:t>
            </a:r>
            <a:r>
              <a:rPr lang="en-US" sz="3600" u="sng" dirty="0">
                <a:solidFill>
                  <a:schemeClr val="bg1"/>
                </a:solidFill>
              </a:rPr>
              <a:t>prayer</a:t>
            </a:r>
            <a:r>
              <a:rPr lang="en-US" sz="3600" dirty="0">
                <a:solidFill>
                  <a:schemeClr val="bg1"/>
                </a:solidFill>
              </a:rPr>
              <a:t> to the Lord (1-2)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II. Magnified </a:t>
            </a:r>
            <a:r>
              <a:rPr lang="en-US" sz="3600" u="sng" dirty="0">
                <a:solidFill>
                  <a:schemeClr val="bg1"/>
                </a:solidFill>
              </a:rPr>
              <a:t>forgiveness</a:t>
            </a:r>
            <a:r>
              <a:rPr lang="en-US" sz="3600" dirty="0">
                <a:solidFill>
                  <a:schemeClr val="bg1"/>
                </a:solidFill>
              </a:rPr>
              <a:t> of the Lord (3-4)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III. Patiently </a:t>
            </a:r>
            <a:r>
              <a:rPr lang="en-US" sz="3600" u="sng" dirty="0">
                <a:solidFill>
                  <a:schemeClr val="bg1"/>
                </a:solidFill>
              </a:rPr>
              <a:t>waiting</a:t>
            </a:r>
            <a:r>
              <a:rPr lang="en-US" sz="3600" dirty="0">
                <a:solidFill>
                  <a:schemeClr val="bg1"/>
                </a:solidFill>
              </a:rPr>
              <a:t> on the Lord (5-6)</a:t>
            </a:r>
          </a:p>
          <a:p>
            <a:pPr marL="0" indent="0">
              <a:buNone/>
            </a:pPr>
            <a:r>
              <a:rPr lang="en-US" sz="1800" b="1" kern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5 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 wait for the </a:t>
            </a:r>
            <a:r>
              <a:rPr lang="en-US" sz="1800" kern="0" cap="smal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Lord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my soul does wait, and in His word do I hope. </a:t>
            </a:r>
            <a:r>
              <a:rPr lang="en-US" sz="1800" b="1" kern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6 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My soul </a:t>
            </a:r>
            <a:r>
              <a:rPr lang="en-US" sz="1800" i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waits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for the Lord more than the watchmen for the morning; </a:t>
            </a:r>
            <a:r>
              <a:rPr lang="en-US" sz="1800" i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Indeed, more than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the watchmen for the morning.</a:t>
            </a:r>
            <a:endParaRPr lang="en-US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959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1"/>
            <a:ext cx="118872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Expectantly Waiting on the Lord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1181100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I. Urgent </a:t>
            </a:r>
            <a:r>
              <a:rPr lang="en-US" sz="3600" u="sng" dirty="0">
                <a:solidFill>
                  <a:schemeClr val="bg1"/>
                </a:solidFill>
              </a:rPr>
              <a:t>prayer</a:t>
            </a:r>
            <a:r>
              <a:rPr lang="en-US" sz="3600" dirty="0">
                <a:solidFill>
                  <a:schemeClr val="bg1"/>
                </a:solidFill>
              </a:rPr>
              <a:t> to the Lord (1-2)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II. Magnified </a:t>
            </a:r>
            <a:r>
              <a:rPr lang="en-US" sz="3600" u="sng" dirty="0">
                <a:solidFill>
                  <a:schemeClr val="bg1"/>
                </a:solidFill>
              </a:rPr>
              <a:t>forgiveness</a:t>
            </a:r>
            <a:r>
              <a:rPr lang="en-US" sz="3600" dirty="0">
                <a:solidFill>
                  <a:schemeClr val="bg1"/>
                </a:solidFill>
              </a:rPr>
              <a:t> of the Lord (3-4)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III. Patiently </a:t>
            </a:r>
            <a:r>
              <a:rPr lang="en-US" sz="3600" u="sng" dirty="0">
                <a:solidFill>
                  <a:schemeClr val="bg1"/>
                </a:solidFill>
              </a:rPr>
              <a:t>waiting</a:t>
            </a:r>
            <a:r>
              <a:rPr lang="en-US" sz="3600" dirty="0">
                <a:solidFill>
                  <a:schemeClr val="bg1"/>
                </a:solidFill>
              </a:rPr>
              <a:t> on the Lord (5-6)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IV. Unique </a:t>
            </a:r>
            <a:r>
              <a:rPr lang="en-US" sz="3600" u="sng" dirty="0">
                <a:solidFill>
                  <a:schemeClr val="bg1"/>
                </a:solidFill>
              </a:rPr>
              <a:t>hope</a:t>
            </a:r>
            <a:r>
              <a:rPr lang="en-US" sz="3600" dirty="0">
                <a:solidFill>
                  <a:schemeClr val="bg1"/>
                </a:solidFill>
              </a:rPr>
              <a:t> found in the Lord (7-8)</a:t>
            </a:r>
          </a:p>
          <a:p>
            <a:pPr marL="0" indent="0">
              <a:buNone/>
            </a:pPr>
            <a:r>
              <a:rPr lang="en-US" sz="1800" b="1" kern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7 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 Israel, hope in the </a:t>
            </a:r>
            <a:r>
              <a:rPr lang="en-US" sz="1800" kern="0" cap="smal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Lord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; for with the </a:t>
            </a:r>
            <a:r>
              <a:rPr lang="en-US" sz="1800" kern="0" cap="smal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Lord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there is lovingkindness, and with Him is abundant redemption. </a:t>
            </a:r>
            <a:r>
              <a:rPr lang="en-US" sz="1800" b="1" kern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8 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 He will redeem Israel from all his iniquities.</a:t>
            </a:r>
            <a:endParaRPr lang="en-US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943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08A2C5-A349-2CB9-1A5C-1A2D364B47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6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sunrise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7655" y="1752600"/>
            <a:ext cx="7696200" cy="1981200"/>
          </a:xfrm>
        </p:spPr>
        <p:txBody>
          <a:bodyPr>
            <a:normAutofit/>
          </a:bodyPr>
          <a:lstStyle/>
          <a:p>
            <a:r>
              <a:rPr lang="en-US" b="1" dirty="0"/>
              <a:t>Expectantly Waiting on the Lord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4114800"/>
            <a:ext cx="7696200" cy="1447800"/>
          </a:xfrm>
        </p:spPr>
        <p:txBody>
          <a:bodyPr>
            <a:normAutofit/>
          </a:bodyPr>
          <a:lstStyle/>
          <a:p>
            <a:r>
              <a:rPr lang="en-US" sz="2800" b="1" dirty="0"/>
              <a:t>Psalm 130</a:t>
            </a:r>
          </a:p>
          <a:p>
            <a:r>
              <a:rPr lang="en-US" b="1" dirty="0"/>
              <a:t>August 20, 2023</a:t>
            </a:r>
          </a:p>
        </p:txBody>
      </p:sp>
    </p:spTree>
    <p:extLst>
      <p:ext uri="{BB962C8B-B14F-4D97-AF65-F5344CB8AC3E}">
        <p14:creationId xmlns:p14="http://schemas.microsoft.com/office/powerpoint/2010/main" val="3277683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1"/>
            <a:ext cx="11887200" cy="6858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Psalm 130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11811000" cy="5638800"/>
          </a:xfrm>
        </p:spPr>
        <p:txBody>
          <a:bodyPr>
            <a:no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Song of Ascents </a:t>
            </a:r>
            <a:r>
              <a:rPr lang="en-US" sz="3600" b="1" kern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 </a:t>
            </a:r>
            <a:r>
              <a:rPr lang="en-US" sz="36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Out of the depths I have cried to You, O </a:t>
            </a:r>
            <a:r>
              <a:rPr lang="en-US" sz="3600" kern="0" cap="smal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Lord</a:t>
            </a:r>
            <a:r>
              <a:rPr lang="en-US" sz="36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US" sz="3600" b="1" kern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2 </a:t>
            </a:r>
            <a:r>
              <a:rPr lang="en-US" sz="36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Lord, hear my voice! Let Your ears be attentive to the voice of my supplications. </a:t>
            </a:r>
            <a:r>
              <a:rPr lang="en-US" sz="3600" b="1" kern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3 </a:t>
            </a:r>
            <a:r>
              <a:rPr lang="en-US" sz="36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If You, </a:t>
            </a:r>
            <a:r>
              <a:rPr lang="en-US" sz="3600" kern="0" cap="smal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Lord</a:t>
            </a:r>
            <a:r>
              <a:rPr lang="en-US" sz="36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should mark iniquities, O Lord, who could stand? </a:t>
            </a:r>
            <a:r>
              <a:rPr lang="en-US" sz="3600" b="1" kern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4 </a:t>
            </a:r>
            <a:r>
              <a:rPr lang="en-US" sz="36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But there is forgiveness with You, that You may be feared. </a:t>
            </a:r>
            <a:r>
              <a:rPr lang="en-US" sz="3600" b="1" kern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5 </a:t>
            </a:r>
            <a:r>
              <a:rPr lang="en-US" sz="36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 wait for the </a:t>
            </a:r>
            <a:r>
              <a:rPr lang="en-US" sz="3600" kern="0" cap="smal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Lord</a:t>
            </a:r>
            <a:r>
              <a:rPr lang="en-US" sz="36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my soul does wait, and in His word do I hope. </a:t>
            </a:r>
            <a:r>
              <a:rPr lang="en-US" sz="3600" b="1" kern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6 </a:t>
            </a:r>
            <a:r>
              <a:rPr lang="en-US" sz="36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My soul 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waits</a:t>
            </a:r>
            <a:r>
              <a:rPr lang="en-US" sz="36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for the Lord more than the watchmen for the morning; 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Indeed, more than</a:t>
            </a:r>
            <a:r>
              <a:rPr lang="en-US" sz="36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the watchmen for the morning. </a:t>
            </a:r>
            <a:r>
              <a:rPr lang="en-US" sz="3600" b="1" kern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7 </a:t>
            </a:r>
            <a:r>
              <a:rPr lang="en-US" sz="36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 Israel, hope in the </a:t>
            </a:r>
            <a:r>
              <a:rPr lang="en-US" sz="3600" kern="0" cap="smal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Lord</a:t>
            </a:r>
            <a:r>
              <a:rPr lang="en-US" sz="36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; for with the </a:t>
            </a:r>
            <a:r>
              <a:rPr lang="en-US" sz="3600" kern="0" cap="smal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Lord</a:t>
            </a:r>
            <a:r>
              <a:rPr lang="en-US" sz="36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there is lovingkindness, and with Him is abundant redemption. </a:t>
            </a:r>
            <a:r>
              <a:rPr lang="en-US" sz="3600" b="1" kern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8 </a:t>
            </a:r>
            <a:r>
              <a:rPr lang="en-US" sz="36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 He will redeem Israel from all his iniquities.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619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CC7FF5-D238-0348-63FC-30F8C1602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44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B82EF05-0C16-C61F-7925-EEDF675731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5687" r="33679" b="783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54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1"/>
            <a:ext cx="11887200" cy="6858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2 Samuel 5:1-4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11811000" cy="5638800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 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Then the </a:t>
            </a:r>
            <a:r>
              <a:rPr lang="en-US" sz="3600" cap="smal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Lord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sent Nathan to David. And he came to him and said, “There were two men in one city, the one rich and the other poor. </a:t>
            </a:r>
            <a:r>
              <a:rPr lang="en-US" sz="36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2 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“The rich man had a great many flocks and herds. </a:t>
            </a:r>
            <a:r>
              <a:rPr lang="en-US" sz="36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3 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“But the poor man had nothing except one little ewe lamb which he bought and nourished; and it grew up together with him and his children. It would eat of his bread and drink of his cup and lie in his bosom, and was like a daughter to him. </a:t>
            </a:r>
            <a:r>
              <a:rPr lang="en-US" sz="36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4 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“Now a traveler came to the rich man, and he was unwilling to take from his own flock or his own herd, to prepare for the wayfarer who had come to him; rather he took the poor man’s ewe lamb and prepared it for the man who had come to him.”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990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1"/>
            <a:ext cx="11887200" cy="6858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2 Samuel 5:5-7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11811000" cy="5638800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5 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Then David’s anger burned greatly against the man, and he said to Nathan, “As the </a:t>
            </a:r>
            <a:r>
              <a:rPr lang="en-US" sz="3600" cap="smal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Lord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lives, surely the man who has done this deserves to die. </a:t>
            </a:r>
            <a:r>
              <a:rPr lang="en-US" sz="36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6 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 must make restitution for the lamb fourfold, because he did this thing and had no compassion.” </a:t>
            </a:r>
            <a:r>
              <a:rPr lang="en-US" sz="36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7 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Nathan then said to David, “You are the man! 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661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1"/>
            <a:ext cx="118872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Expectantly Waiting on the Lord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1181100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I. Urgent </a:t>
            </a:r>
            <a:r>
              <a:rPr lang="en-US" sz="3600" u="sng" dirty="0">
                <a:solidFill>
                  <a:schemeClr val="bg1"/>
                </a:solidFill>
              </a:rPr>
              <a:t>prayer</a:t>
            </a:r>
            <a:r>
              <a:rPr lang="en-US" sz="3600" dirty="0">
                <a:solidFill>
                  <a:schemeClr val="bg1"/>
                </a:solidFill>
              </a:rPr>
              <a:t> to the Lord (1-2)</a:t>
            </a:r>
          </a:p>
          <a:p>
            <a:pPr marL="0" indent="0">
              <a:buNone/>
            </a:pPr>
            <a:r>
              <a:rPr lang="en-US" sz="1800" b="1" kern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 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Out of the depths I have cried to You, O </a:t>
            </a:r>
            <a:r>
              <a:rPr lang="en-US" sz="1800" kern="0" cap="smal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Lord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US" sz="1800" b="1" kern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2 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Lord, hear my voice! Let Your ears be attentive to the voice of my supplications.</a:t>
            </a:r>
            <a:endParaRPr lang="en-US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525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1"/>
            <a:ext cx="11887200" cy="6858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81C2A"/>
                </a:solidFill>
                <a:effectLst/>
                <a:ea typeface="Calibri" panose="020F0502020204030204" pitchFamily="34" charset="0"/>
              </a:rPr>
              <a:t>Romans 8:28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11811000" cy="5638800"/>
          </a:xfrm>
        </p:spPr>
        <p:txBody>
          <a:bodyPr>
            <a:no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 we know that God causes all things to work together for good to those who love God, to those who are called according to </a:t>
            </a:r>
            <a:r>
              <a:rPr lang="en-US" sz="3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His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purpose.</a:t>
            </a:r>
            <a:endParaRPr lang="en-US" sz="36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110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1"/>
            <a:ext cx="118872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Expectantly Waiting on the Lord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1181100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I. Urgent </a:t>
            </a:r>
            <a:r>
              <a:rPr lang="en-US" sz="3600" u="sng" dirty="0">
                <a:solidFill>
                  <a:schemeClr val="bg1"/>
                </a:solidFill>
              </a:rPr>
              <a:t>prayer</a:t>
            </a:r>
            <a:r>
              <a:rPr lang="en-US" sz="3600" dirty="0">
                <a:solidFill>
                  <a:schemeClr val="bg1"/>
                </a:solidFill>
              </a:rPr>
              <a:t> to the Lord (1-2)</a:t>
            </a:r>
          </a:p>
          <a:p>
            <a:pPr marL="0" indent="0">
              <a:buNone/>
            </a:pPr>
            <a:r>
              <a:rPr lang="en-US" sz="1800" b="1" kern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 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Out of the depths I have cried to You, O </a:t>
            </a:r>
            <a:r>
              <a:rPr lang="en-US" sz="1800" kern="0" cap="smal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Lord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US" sz="1800" b="1" kern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2 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Lord, hear my voice! Let Your ears be attentive to the voice of my supplications.</a:t>
            </a:r>
            <a:endParaRPr lang="en-US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101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7558</TotalTime>
  <Words>1023</Words>
  <Application>Microsoft Office PowerPoint</Application>
  <PresentationFormat>Widescreen</PresentationFormat>
  <Paragraphs>57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system-ui</vt:lpstr>
      <vt:lpstr>Times New Roman</vt:lpstr>
      <vt:lpstr>Office Theme</vt:lpstr>
      <vt:lpstr>Expectantly Waiting on the Lord</vt:lpstr>
      <vt:lpstr>Psalm 130</vt:lpstr>
      <vt:lpstr>PowerPoint Presentation</vt:lpstr>
      <vt:lpstr>PowerPoint Presentation</vt:lpstr>
      <vt:lpstr>2 Samuel 5:1-4</vt:lpstr>
      <vt:lpstr>2 Samuel 5:5-7</vt:lpstr>
      <vt:lpstr>Expectantly Waiting on the Lord</vt:lpstr>
      <vt:lpstr>Romans 8:28</vt:lpstr>
      <vt:lpstr>Expectantly Waiting on the Lord</vt:lpstr>
      <vt:lpstr>Expectantly Waiting on the Lord</vt:lpstr>
      <vt:lpstr>Psalm 76:7</vt:lpstr>
      <vt:lpstr>Expectantly Waiting on the Lord</vt:lpstr>
      <vt:lpstr>Expectantly Waiting on the Lord</vt:lpstr>
      <vt:lpstr>Expectantly Waiting on the Lord</vt:lpstr>
      <vt:lpstr>2 Corinthians 4:17</vt:lpstr>
      <vt:lpstr>Expectantly Waiting on the Lord</vt:lpstr>
      <vt:lpstr>Expectantly Waiting on the Lord</vt:lpstr>
      <vt:lpstr>Expectantly Waiting on the Lord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Brett's Workhorse</dc:creator>
  <cp:lastModifiedBy>Brett Yamaji</cp:lastModifiedBy>
  <cp:revision>69</cp:revision>
  <dcterms:created xsi:type="dcterms:W3CDTF">2018-06-16T17:31:42Z</dcterms:created>
  <dcterms:modified xsi:type="dcterms:W3CDTF">2023-08-19T22:04:30Z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24820e8-223f-4ed2-bd95-81c83f641284_Enabled">
    <vt:lpwstr>True</vt:lpwstr>
  </property>
  <property fmtid="{D5CDD505-2E9C-101B-9397-08002B2CF9AE}" pid="3" name="MSIP_Label_b24820e8-223f-4ed2-bd95-81c83f641284_SiteId">
    <vt:lpwstr>3cbcc3d3-094d-4006-9849-0d11d61f484d</vt:lpwstr>
  </property>
  <property fmtid="{D5CDD505-2E9C-101B-9397-08002B2CF9AE}" pid="4" name="MSIP_Label_b24820e8-223f-4ed2-bd95-81c83f641284_Owner">
    <vt:lpwstr>btyamaj@HomeOffice.wal-mart.com</vt:lpwstr>
  </property>
  <property fmtid="{D5CDD505-2E9C-101B-9397-08002B2CF9AE}" pid="5" name="MSIP_Label_b24820e8-223f-4ed2-bd95-81c83f641284_SetDate">
    <vt:lpwstr>2020-03-06T02:09:12.7065650Z</vt:lpwstr>
  </property>
  <property fmtid="{D5CDD505-2E9C-101B-9397-08002B2CF9AE}" pid="6" name="MSIP_Label_b24820e8-223f-4ed2-bd95-81c83f641284_Name">
    <vt:lpwstr>Sensitive</vt:lpwstr>
  </property>
  <property fmtid="{D5CDD505-2E9C-101B-9397-08002B2CF9AE}" pid="7" name="MSIP_Label_b24820e8-223f-4ed2-bd95-81c83f641284_Application">
    <vt:lpwstr>Microsoft Azure Information Protection</vt:lpwstr>
  </property>
  <property fmtid="{D5CDD505-2E9C-101B-9397-08002B2CF9AE}" pid="8" name="MSIP_Label_b24820e8-223f-4ed2-bd95-81c83f641284_ActionId">
    <vt:lpwstr>4a553c78-0330-44d3-81b6-2a927e58c2d0</vt:lpwstr>
  </property>
  <property fmtid="{D5CDD505-2E9C-101B-9397-08002B2CF9AE}" pid="9" name="MSIP_Label_b24820e8-223f-4ed2-bd95-81c83f641284_Extended_MSFT_Method">
    <vt:lpwstr>Automatic</vt:lpwstr>
  </property>
  <property fmtid="{D5CDD505-2E9C-101B-9397-08002B2CF9AE}" pid="10" name="Sensitivity">
    <vt:lpwstr>Sensitive</vt:lpwstr>
  </property>
  <property fmtid="{D5CDD505-2E9C-101B-9397-08002B2CF9AE}" pid="11" name="_AdHocReviewCycleID">
    <vt:i4>-716745204</vt:i4>
  </property>
  <property fmtid="{D5CDD505-2E9C-101B-9397-08002B2CF9AE}" pid="12" name="_NewReviewCycle">
    <vt:lpwstr/>
  </property>
  <property fmtid="{D5CDD505-2E9C-101B-9397-08002B2CF9AE}" pid="13" name="_EmailSubject">
    <vt:lpwstr>Thessalonians Sermon</vt:lpwstr>
  </property>
  <property fmtid="{D5CDD505-2E9C-101B-9397-08002B2CF9AE}" pid="14" name="_AuthorEmail">
    <vt:lpwstr>Brett.Yamaji@walmart.com</vt:lpwstr>
  </property>
  <property fmtid="{D5CDD505-2E9C-101B-9397-08002B2CF9AE}" pid="15" name="_AuthorEmailDisplayName">
    <vt:lpwstr>Brett Yamaji</vt:lpwstr>
  </property>
</Properties>
</file>